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595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2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231AD62-EC1A-4EC1-AB67-FC534E563716}" type="datetime1">
              <a:rPr lang="tr-TR" smtClean="0"/>
              <a:t>8.06.2022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AD2AB3-F8FC-4999-8C75-337684BFAE1A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9B2C62-FE30-453D-946B-754E9E42C84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r-TR"/>
              <a:t>Satır aralığı + Sayfa numaraları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597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3509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7256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2220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7089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1152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8119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0763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8776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282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1716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1835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241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0872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000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176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etin Yer Tutucusu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3" name="Resim Yer Tutucusu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cxnSp>
        <p:nvCxnSpPr>
          <p:cNvPr id="15" name="Düz Bağlayıcı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 3 Sütun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sim Yer Tutucusu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/>
          <a:p>
            <a:pPr rtl="0"/>
            <a:r>
              <a:rPr lang="tr-TR"/>
              <a:t>Resim eklemek için simgeye tıklayın</a:t>
            </a:r>
            <a:endParaRPr lang="tr-TR" dirty="0"/>
          </a:p>
        </p:txBody>
      </p:sp>
      <p:sp>
        <p:nvSpPr>
          <p:cNvPr id="10" name="İçerik Yer Tutucusu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Metin ekleyin</a:t>
            </a:r>
            <a:endParaRPr lang="tr-T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tr-T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Metin ekleyin</a:t>
            </a:r>
            <a:endParaRPr lang="tr-T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tr-T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İçerik Yer Tutucusu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Metin ekleyin</a:t>
            </a:r>
            <a:endParaRPr lang="tr-TR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tr-TR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Tarih Yer Tutucusu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E5A18AE-716A-4D71-BFAC-0DBEA9942D76}" type="datetime1">
              <a:rPr lang="tr-TR" smtClean="0"/>
              <a:t>8.06.2022</a:t>
            </a:fld>
            <a:endParaRPr lang="tr-TR" dirty="0"/>
          </a:p>
        </p:txBody>
      </p:sp>
      <p:sp>
        <p:nvSpPr>
          <p:cNvPr id="25" name="Slayt Numarası Yer Tutucusu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smtClean="0"/>
              <a:pPr/>
              <a:t>‹#›</a:t>
            </a:fld>
            <a:endParaRPr lang="tr-TR" dirty="0"/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/>
              <a:t>Başlık eklemek için tıklayın</a:t>
            </a:r>
            <a:endParaRPr lang="tr-TR" dirty="0"/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Öz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rih Yer Tutucusu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E068858-2735-4450-AD28-533E818E2DD9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lgili Kiş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sim Yer Tutucusu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0" name="Resim Yer Tutucusu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1" name="Metin Yer Tutucusu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01</a:t>
            </a:r>
          </a:p>
        </p:txBody>
      </p:sp>
      <p:sp>
        <p:nvSpPr>
          <p:cNvPr id="12" name="Metin Yer Tutucusu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tr-TR" noProof="0"/>
              <a:t>Asıl metin stillerini düzenlemek için tıklayın</a:t>
            </a:r>
          </a:p>
        </p:txBody>
      </p:sp>
      <p:sp>
        <p:nvSpPr>
          <p:cNvPr id="20" name="Tarih Yer Tutucusu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E7EDFEB-4AAA-4CDA-8CBB-41C4EF601F22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21" name="Slayt Numarası Yer Tutucusu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14" name="Başlık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ünde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etin Yer Tutucusu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5" name="Tarih Yer Tutucusu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1262C1E-CE87-43ED-AF34-C63E0EB52010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36" name="Slayt Numarası Yer Tutucusu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Asıl başlık stilini düzenlemek için tıklayın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riş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sim Yer Tutucusu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6" name="Resim Yer Tutucusu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14" name="Resim Yer Tutucusu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3" name="Metin Yer Tutucusu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tr-TR" noProof="0"/>
              <a:t>01</a:t>
            </a:r>
          </a:p>
        </p:txBody>
      </p:sp>
      <p:sp>
        <p:nvSpPr>
          <p:cNvPr id="19" name="Metin Yer Tutucusu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30" name="Tarih Yer Tutucusu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29DCD90-1BB0-4378-AB42-C564B2D3DC34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31" name="Slayt Numarası Yer Tutucusu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etin Yer Tutucusu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02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Ana Şablonu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 ve Tab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arih Yer Tutucusu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D59BBED-3B9C-4532-ACBC-C249D6CC424C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15" name="Slayt Numarası Yer Tutucusu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ınt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arih Yer Tutucusu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6894CAD-9966-4BAB-9F1D-C359F1A2487B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15" name="Slayt Numarası Yer Tutucusu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7" name="Resim Yer Tutucusu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pic>
        <p:nvPicPr>
          <p:cNvPr id="4" name="Resim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Başlık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man Çizelges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rih Yer Tutucusu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9CD57A3-564C-4327-8455-CB72FABBA8E1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16" name="Slayt Numarası Yer Tutucusu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Başlık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ki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Metin Yer Tutucusu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01</a:t>
            </a:r>
          </a:p>
        </p:txBody>
      </p:sp>
      <p:sp>
        <p:nvSpPr>
          <p:cNvPr id="21" name="Resim Yer Tutucusu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2" name="Resim Yer Tutucusu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3" name="Resim Yer Tutucusu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4" name="Resim Yer Tutucusu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5" name="Resim Yer Tutucusu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0" name="Tarih Yer Tutucusu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A946007-C529-4BC1-A5AD-2679B0D00074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31" name="Slayt Numarası Yer Tutucusu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tr-TR" noProof="0"/>
              <a:t>Asıl başlık stilini düzenlemek için tıklayın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6" name="Metin Yer Tutucusu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7" name="Metin Yer Tutucusu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8" name="Metin Yer Tutucusu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  <p:sp>
        <p:nvSpPr>
          <p:cNvPr id="29" name="Metin Yer Tutucusu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tr-TR" noProof="0"/>
              <a:t>Ad</a:t>
            </a:r>
          </a:p>
          <a:p>
            <a:pPr lvl="0" rtl="0"/>
            <a:r>
              <a:rPr lang="tr-TR" noProof="0"/>
              <a:t>Başlık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 1 Sütun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sim Yer Tutucusu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tr-TR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Asıl metin stillerini düzenlemek için tıklayın</a:t>
            </a:r>
          </a:p>
        </p:txBody>
      </p:sp>
      <p:sp>
        <p:nvSpPr>
          <p:cNvPr id="17" name="Tarih Yer Tutucusu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ED8F417-80C0-4883-ACCD-B809EB243167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18" name="Slayt Numarası Yer Tutucusu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tr-TR" noProof="0"/>
              <a:t>Başlık eklemek için tıklayın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6B7B343-5218-479A-84D0-0E0286CC71BA}" type="datetime1">
              <a:rPr lang="tr-TR" noProof="0" smtClean="0"/>
              <a:t>8.06.2022</a:t>
            </a:fld>
            <a:endParaRPr lang="tr-TR" noProof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tr-TR" noProof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8300508" cy="2879913"/>
          </a:xfrm>
        </p:spPr>
        <p:txBody>
          <a:bodyPr rtlCol="0">
            <a:normAutofit/>
          </a:bodyPr>
          <a:lstStyle/>
          <a:p>
            <a:pPr rtl="0"/>
            <a:r>
              <a:rPr lang="tr-TR" dirty="0" err="1"/>
              <a:t>Cinema</a:t>
            </a:r>
            <a:r>
              <a:rPr lang="tr-TR" dirty="0"/>
              <a:t> </a:t>
            </a:r>
            <a:r>
              <a:rPr lang="tr-TR" dirty="0" err="1"/>
              <a:t>Booking</a:t>
            </a:r>
            <a:endParaRPr lang="tr-TR" dirty="0"/>
          </a:p>
        </p:txBody>
      </p:sp>
      <p:sp>
        <p:nvSpPr>
          <p:cNvPr id="18" name="Metin Yer Tutucusu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tr-TR" dirty="0"/>
              <a:t>Sinema Bilet Otomasyonu</a:t>
            </a:r>
          </a:p>
          <a:p>
            <a:pPr rtl="0"/>
            <a:r>
              <a:rPr lang="tr-TR" dirty="0"/>
              <a:t>Ozan Koçali</a:t>
            </a:r>
          </a:p>
          <a:p>
            <a:pPr rtl="0"/>
            <a:r>
              <a:rPr lang="tr-TR" dirty="0"/>
              <a:t>1191602041</a:t>
            </a:r>
          </a:p>
          <a:p>
            <a:pPr rtl="0"/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7CCC047-25A8-F23E-FEBB-4516017A7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49" y="2060271"/>
            <a:ext cx="6473931" cy="254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Film </a:t>
            </a:r>
            <a:r>
              <a:rPr lang="tr-TR" dirty="0" err="1"/>
              <a:t>component’lerinin</a:t>
            </a:r>
            <a:r>
              <a:rPr lang="tr-TR" dirty="0"/>
              <a:t> kodlarının bazı kısımları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10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5B17676-85D2-9B31-3DBA-D3315D23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3" y="1997519"/>
            <a:ext cx="2607001" cy="485458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4AFD303-7C5B-B4CF-B608-29E6ADEA7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872" y="2003597"/>
            <a:ext cx="2306490" cy="486048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8A9C4A1-C387-FDBF-BCA3-5C25FCC4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721" y="1997518"/>
            <a:ext cx="3179744" cy="48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14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Film </a:t>
            </a:r>
            <a:r>
              <a:rPr lang="tr-TR" dirty="0" err="1"/>
              <a:t>component’lerinin</a:t>
            </a:r>
            <a:r>
              <a:rPr lang="tr-TR" dirty="0"/>
              <a:t> kodlarının bazı kısımları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11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5B17676-85D2-9B31-3DBA-D3315D23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3" y="1997519"/>
            <a:ext cx="2607001" cy="485458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B4AFD303-7C5B-B4CF-B608-29E6ADEA7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872" y="2003597"/>
            <a:ext cx="2306490" cy="4860481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8A9C4A1-C387-FDBF-BCA3-5C25FCC4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721" y="1997518"/>
            <a:ext cx="3179744" cy="48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Ana sayfa </a:t>
            </a:r>
            <a:r>
              <a:rPr lang="tr-TR" dirty="0" err="1"/>
              <a:t>component’inin</a:t>
            </a:r>
            <a:r>
              <a:rPr lang="tr-TR" dirty="0"/>
              <a:t> kodlarının  bazı kısımları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12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F90956F-5CFD-C92F-C44F-FFACC5226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390" y="2007023"/>
            <a:ext cx="3279217" cy="47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28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Satın alma </a:t>
            </a:r>
            <a:r>
              <a:rPr lang="tr-TR" dirty="0" err="1"/>
              <a:t>component’lerinin</a:t>
            </a:r>
            <a:r>
              <a:rPr lang="tr-TR" dirty="0"/>
              <a:t> kodlarının bazı kısımları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13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2FB0008-E086-B99E-2C9A-BDFF4E4C7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3" y="1925464"/>
            <a:ext cx="3488881" cy="492664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8ECAF23-8B41-7024-D006-104DB11CD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504" y="1914682"/>
            <a:ext cx="2876990" cy="4948206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F6839406-147D-CB55-8B3E-388E8C2D8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404" y="1997519"/>
            <a:ext cx="4609006" cy="365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2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Salon </a:t>
            </a:r>
            <a:r>
              <a:rPr lang="tr-TR" dirty="0" err="1"/>
              <a:t>component’lerinin</a:t>
            </a:r>
            <a:r>
              <a:rPr lang="tr-TR" dirty="0"/>
              <a:t> kodlarının bazı kısımları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14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DEB3210-AADF-F2FF-5C55-25EC84B7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92" y="1920656"/>
            <a:ext cx="2616464" cy="493734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D8DBB3B-6076-51C3-B9D4-B61AAF86B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18" y="1925434"/>
            <a:ext cx="2213477" cy="493775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5A56971C-7950-9E90-6D06-0430ECC5A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460" y="1925433"/>
            <a:ext cx="3473252" cy="49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69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Giriş yapma ve kaydolma </a:t>
            </a:r>
            <a:r>
              <a:rPr lang="tr-TR" dirty="0" err="1"/>
              <a:t>component’lerinin</a:t>
            </a:r>
            <a:r>
              <a:rPr lang="tr-TR" dirty="0"/>
              <a:t> kodlarının bazı kısımları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15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D6B5024-D8E5-B9EA-4F58-CDBFA1AA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3" y="1971413"/>
            <a:ext cx="2484706" cy="4886587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4A43F3B-CDA3-668D-7DB7-861A61D4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500" y="1971412"/>
            <a:ext cx="2138539" cy="48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 err="1"/>
              <a:t>Redux</a:t>
            </a:r>
            <a:r>
              <a:rPr lang="tr-TR" dirty="0"/>
              <a:t> işlemlerinin gerçekleştirildiği </a:t>
            </a:r>
            <a:r>
              <a:rPr lang="tr-TR" dirty="0" err="1"/>
              <a:t>component’lerin</a:t>
            </a:r>
            <a:r>
              <a:rPr lang="tr-TR" dirty="0"/>
              <a:t> kodlarının bazı kodları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16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6ADE1D4-1578-0000-72D7-C9A93F72C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3" y="1997519"/>
            <a:ext cx="3482956" cy="4672099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287C1DA-DDD5-F37E-5A0C-D9D9CA6C5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081" y="1990725"/>
            <a:ext cx="3308742" cy="2077422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046EB35-0E14-1239-ABDE-446D4BD84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872" y="4334450"/>
            <a:ext cx="3674512" cy="2112472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81ABE73-D1F2-4402-DCC3-D7AF05466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3685" y="1916928"/>
            <a:ext cx="3179314" cy="2539111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B95D8D5C-8378-93DA-9BC9-9A4640DB5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191" y="4557072"/>
            <a:ext cx="3504301" cy="21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35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</a:t>
            </a:r>
            <a:r>
              <a:rPr lang="tr-TR" sz="3600" dirty="0" err="1"/>
              <a:t>Demosu</a:t>
            </a:r>
            <a:endParaRPr lang="tr-TR" sz="3600" dirty="0"/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Projenin kullanıcı </a:t>
            </a:r>
            <a:r>
              <a:rPr lang="tr-TR" dirty="0" err="1"/>
              <a:t>arayüzü</a:t>
            </a:r>
            <a:r>
              <a:rPr lang="tr-TR" dirty="0"/>
              <a:t> hakkında kısa bir </a:t>
            </a:r>
            <a:r>
              <a:rPr lang="tr-TR" dirty="0" err="1"/>
              <a:t>demo</a:t>
            </a:r>
            <a:r>
              <a:rPr lang="tr-TR" dirty="0"/>
              <a:t> videosu.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17</a:t>
            </a:fld>
            <a:endParaRPr lang="tr-TR"/>
          </a:p>
        </p:txBody>
      </p:sp>
      <p:pic>
        <p:nvPicPr>
          <p:cNvPr id="4" name="CinemaBookingDemo">
            <a:hlinkClick r:id="" action="ppaction://media"/>
            <a:extLst>
              <a:ext uri="{FF2B5EF4-FFF2-40B4-BE49-F238E27FC236}">
                <a16:creationId xmlns:a16="http://schemas.microsoft.com/office/drawing/2014/main" id="{D34BB740-D860-011B-3062-5BC8D460A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8190" y="2018271"/>
            <a:ext cx="7944376" cy="446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1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Projenin Tanımı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2000250"/>
            <a:ext cx="11010787" cy="3398837"/>
          </a:xfrm>
        </p:spPr>
        <p:txBody>
          <a:bodyPr rtlCol="0"/>
          <a:lstStyle/>
          <a:p>
            <a:pPr rtl="0"/>
            <a:r>
              <a:rPr lang="tr-TR" dirty="0" err="1"/>
              <a:t>Cinema-Booking</a:t>
            </a:r>
            <a:r>
              <a:rPr lang="tr-TR" dirty="0"/>
              <a:t> uygulaması online bir şekilde sinema bileti alabileceğiniz veya sinemanızın film, salon, seans bilgilerini yönetebileceğiniz bir platform.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Projede Kullanılan</a:t>
            </a:r>
            <a:br>
              <a:rPr lang="tr-TR" sz="3600" dirty="0"/>
            </a:br>
            <a:r>
              <a:rPr lang="tr-TR" sz="3600" dirty="0"/>
              <a:t>Teknolojiler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2000250"/>
            <a:ext cx="11010787" cy="3398837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tr-TR" dirty="0" err="1"/>
              <a:t>Javascript</a:t>
            </a:r>
            <a:endParaRPr lang="tr-TR" dirty="0"/>
          </a:p>
          <a:p>
            <a:pPr rtl="0"/>
            <a:r>
              <a:rPr lang="tr-TR" dirty="0" err="1"/>
              <a:t>React</a:t>
            </a:r>
            <a:endParaRPr lang="tr-TR" dirty="0"/>
          </a:p>
          <a:p>
            <a:pPr rtl="0"/>
            <a:r>
              <a:rPr lang="tr-TR" dirty="0" err="1"/>
              <a:t>Redux</a:t>
            </a:r>
            <a:endParaRPr lang="tr-TR" dirty="0"/>
          </a:p>
          <a:p>
            <a:pPr rtl="0"/>
            <a:r>
              <a:rPr lang="tr-TR" dirty="0" err="1"/>
              <a:t>Bootstrap</a:t>
            </a:r>
            <a:endParaRPr lang="tr-TR" dirty="0"/>
          </a:p>
          <a:p>
            <a:pPr rtl="0"/>
            <a:r>
              <a:rPr lang="tr-TR" dirty="0" err="1"/>
              <a:t>Fontawesome</a:t>
            </a:r>
            <a:endParaRPr lang="tr-TR" dirty="0"/>
          </a:p>
          <a:p>
            <a:pPr rtl="0"/>
            <a:r>
              <a:rPr lang="tr-TR" dirty="0"/>
              <a:t>Prime-</a:t>
            </a:r>
            <a:r>
              <a:rPr lang="tr-TR" dirty="0" err="1"/>
              <a:t>React</a:t>
            </a:r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461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Projedeki Aksiyonlar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2000250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Kullanıcı Aksiyonları: Üye olma, giriş yapma, seans ve koltuk seçme, satın alma, film bilgilerini görüntüleme.</a:t>
            </a:r>
          </a:p>
          <a:p>
            <a:pPr rtl="0"/>
            <a:endParaRPr lang="tr-TR" dirty="0"/>
          </a:p>
          <a:p>
            <a:pPr rtl="0"/>
            <a:r>
              <a:rPr lang="tr-TR" dirty="0"/>
              <a:t>Yönetici Aksiyonları: Kullanıcı aksiyonlarının tamamı, film ekleme ve silme, salon ekleme ve silme, seans ekleme ve silme, kullanıcı bilgilerine erişme. 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953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Sistem içerisindeki veriler: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5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BF833A7-9E3B-6E31-55C4-CFB738A51E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7754"/>
          <a:stretch/>
        </p:blipFill>
        <p:spPr>
          <a:xfrm>
            <a:off x="266700" y="2250682"/>
            <a:ext cx="2784410" cy="2977158"/>
          </a:xfrm>
          <a:prstGeom prst="rect">
            <a:avLst/>
          </a:prstGeom>
        </p:spPr>
      </p:pic>
      <p:sp>
        <p:nvSpPr>
          <p:cNvPr id="7" name="Metin Yer Tutucusu 1">
            <a:extLst>
              <a:ext uri="{FF2B5EF4-FFF2-40B4-BE49-F238E27FC236}">
                <a16:creationId xmlns:a16="http://schemas.microsoft.com/office/drawing/2014/main" id="{8E68644D-1956-1B15-A394-A077674F4AF6}"/>
              </a:ext>
            </a:extLst>
          </p:cNvPr>
          <p:cNvSpPr txBox="1">
            <a:spLocks/>
          </p:cNvSpPr>
          <p:nvPr/>
        </p:nvSpPr>
        <p:spPr>
          <a:xfrm>
            <a:off x="795046" y="5178960"/>
            <a:ext cx="1727718" cy="802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Film Verileri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181E271-B57D-352C-A222-43BCF6DE4A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270"/>
          <a:stretch/>
        </p:blipFill>
        <p:spPr>
          <a:xfrm>
            <a:off x="3311589" y="2261134"/>
            <a:ext cx="2784410" cy="2928278"/>
          </a:xfrm>
          <a:prstGeom prst="rect">
            <a:avLst/>
          </a:prstGeom>
        </p:spPr>
      </p:pic>
      <p:sp>
        <p:nvSpPr>
          <p:cNvPr id="10" name="Metin Yer Tutucusu 1">
            <a:extLst>
              <a:ext uri="{FF2B5EF4-FFF2-40B4-BE49-F238E27FC236}">
                <a16:creationId xmlns:a16="http://schemas.microsoft.com/office/drawing/2014/main" id="{401534CA-A6AE-D1D2-1036-0E74D99F5678}"/>
              </a:ext>
            </a:extLst>
          </p:cNvPr>
          <p:cNvSpPr txBox="1">
            <a:spLocks/>
          </p:cNvSpPr>
          <p:nvPr/>
        </p:nvSpPr>
        <p:spPr>
          <a:xfrm>
            <a:off x="3839935" y="5153165"/>
            <a:ext cx="1727718" cy="802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Seans Verileri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B87B0DF2-87F2-B59C-1BD2-146B117D9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561" y="2256622"/>
            <a:ext cx="2784411" cy="2922338"/>
          </a:xfrm>
          <a:prstGeom prst="rect">
            <a:avLst/>
          </a:prstGeom>
        </p:spPr>
      </p:pic>
      <p:sp>
        <p:nvSpPr>
          <p:cNvPr id="13" name="Metin Yer Tutucusu 1">
            <a:extLst>
              <a:ext uri="{FF2B5EF4-FFF2-40B4-BE49-F238E27FC236}">
                <a16:creationId xmlns:a16="http://schemas.microsoft.com/office/drawing/2014/main" id="{32BAA4BF-7DD4-99D4-23FF-9F13770612C1}"/>
              </a:ext>
            </a:extLst>
          </p:cNvPr>
          <p:cNvSpPr txBox="1">
            <a:spLocks/>
          </p:cNvSpPr>
          <p:nvPr/>
        </p:nvSpPr>
        <p:spPr>
          <a:xfrm>
            <a:off x="6798907" y="5153164"/>
            <a:ext cx="1727718" cy="802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Salon Verileri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7652F070-3E3D-A1C9-FF2F-87CD9FC708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774" t="-1100" r="19444" b="1100"/>
          <a:stretch/>
        </p:blipFill>
        <p:spPr>
          <a:xfrm>
            <a:off x="9161800" y="2232915"/>
            <a:ext cx="2850781" cy="1771650"/>
          </a:xfrm>
          <a:prstGeom prst="rect">
            <a:avLst/>
          </a:prstGeom>
        </p:spPr>
      </p:pic>
      <p:sp>
        <p:nvSpPr>
          <p:cNvPr id="16" name="Metin Yer Tutucusu 1">
            <a:extLst>
              <a:ext uri="{FF2B5EF4-FFF2-40B4-BE49-F238E27FC236}">
                <a16:creationId xmlns:a16="http://schemas.microsoft.com/office/drawing/2014/main" id="{3BA96E3D-30F4-8A36-30BC-F79F72A0FA2A}"/>
              </a:ext>
            </a:extLst>
          </p:cNvPr>
          <p:cNvSpPr txBox="1">
            <a:spLocks/>
          </p:cNvSpPr>
          <p:nvPr/>
        </p:nvSpPr>
        <p:spPr>
          <a:xfrm>
            <a:off x="9757879" y="5153163"/>
            <a:ext cx="1925603" cy="80274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Kullanıcı Verileri</a:t>
            </a:r>
          </a:p>
        </p:txBody>
      </p:sp>
    </p:spTree>
    <p:extLst>
      <p:ext uri="{BB962C8B-B14F-4D97-AF65-F5344CB8AC3E}">
        <p14:creationId xmlns:p14="http://schemas.microsoft.com/office/powerpoint/2010/main" val="20181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 err="1"/>
              <a:t>Component’ler</a:t>
            </a:r>
            <a:r>
              <a:rPr lang="tr-TR" dirty="0"/>
              <a:t> arasında yönlendirme yapmak için app.js aşağıdaki gibi düzenlendi.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6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220CEC5-D312-2AE1-7B0F-ADC1B8997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255" y="2346261"/>
            <a:ext cx="5707487" cy="377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7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3778785" cy="498639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tr-TR" dirty="0" err="1"/>
              <a:t>Componentlere</a:t>
            </a:r>
            <a:r>
              <a:rPr lang="tr-TR" dirty="0"/>
              <a:t> Genel Bakış: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7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DE25457-BD4A-F3F7-F1DB-E267286C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51" y="1985705"/>
            <a:ext cx="2447925" cy="3867150"/>
          </a:xfrm>
          <a:prstGeom prst="rect">
            <a:avLst/>
          </a:prstGeom>
        </p:spPr>
      </p:pic>
      <p:sp>
        <p:nvSpPr>
          <p:cNvPr id="8" name="Metin Yer Tutucusu 1">
            <a:extLst>
              <a:ext uri="{FF2B5EF4-FFF2-40B4-BE49-F238E27FC236}">
                <a16:creationId xmlns:a16="http://schemas.microsoft.com/office/drawing/2014/main" id="{9BFE8082-A9DF-6FEE-E83B-3DDE816BAD1D}"/>
              </a:ext>
            </a:extLst>
          </p:cNvPr>
          <p:cNvSpPr txBox="1">
            <a:spLocks/>
          </p:cNvSpPr>
          <p:nvPr/>
        </p:nvSpPr>
        <p:spPr>
          <a:xfrm>
            <a:off x="2813276" y="1985705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After</a:t>
            </a:r>
            <a:r>
              <a:rPr lang="tr-TR" sz="1100" dirty="0"/>
              <a:t> </a:t>
            </a:r>
            <a:r>
              <a:rPr lang="tr-TR" sz="1100" dirty="0" err="1"/>
              <a:t>Payment</a:t>
            </a:r>
            <a:r>
              <a:rPr lang="tr-TR" sz="1100" dirty="0"/>
              <a:t> </a:t>
            </a:r>
            <a:r>
              <a:rPr lang="tr-TR" sz="1100" dirty="0" err="1"/>
              <a:t>Page</a:t>
            </a:r>
            <a:r>
              <a:rPr lang="tr-TR" sz="1100" dirty="0"/>
              <a:t>: Satın alım sonrası onay mesajının görüntülendiği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10" name="Metin Yer Tutucusu 1">
            <a:extLst>
              <a:ext uri="{FF2B5EF4-FFF2-40B4-BE49-F238E27FC236}">
                <a16:creationId xmlns:a16="http://schemas.microsoft.com/office/drawing/2014/main" id="{EDE7449B-2829-573E-AC70-15CB4C1A946B}"/>
              </a:ext>
            </a:extLst>
          </p:cNvPr>
          <p:cNvSpPr txBox="1">
            <a:spLocks/>
          </p:cNvSpPr>
          <p:nvPr/>
        </p:nvSpPr>
        <p:spPr>
          <a:xfrm>
            <a:off x="2813275" y="2261333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Booking</a:t>
            </a:r>
            <a:r>
              <a:rPr lang="tr-TR" sz="1100" dirty="0"/>
              <a:t> </a:t>
            </a:r>
            <a:r>
              <a:rPr lang="tr-TR" sz="1100" dirty="0" err="1"/>
              <a:t>Page</a:t>
            </a:r>
            <a:r>
              <a:rPr lang="tr-TR" sz="1100" dirty="0"/>
              <a:t>: Seans detayları ve bilet seçim ekranının görüntülendiği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11" name="Metin Yer Tutucusu 1">
            <a:extLst>
              <a:ext uri="{FF2B5EF4-FFF2-40B4-BE49-F238E27FC236}">
                <a16:creationId xmlns:a16="http://schemas.microsoft.com/office/drawing/2014/main" id="{1DFE1CDC-74A5-E441-5847-B553FE1A96C6}"/>
              </a:ext>
            </a:extLst>
          </p:cNvPr>
          <p:cNvSpPr txBox="1">
            <a:spLocks/>
          </p:cNvSpPr>
          <p:nvPr/>
        </p:nvSpPr>
        <p:spPr>
          <a:xfrm>
            <a:off x="2803904" y="2517075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Booking</a:t>
            </a:r>
            <a:r>
              <a:rPr lang="tr-TR" sz="1100" dirty="0"/>
              <a:t> </a:t>
            </a:r>
            <a:r>
              <a:rPr lang="tr-TR" sz="1100" dirty="0" err="1"/>
              <a:t>Session</a:t>
            </a:r>
            <a:r>
              <a:rPr lang="tr-TR" sz="1100" dirty="0"/>
              <a:t> </a:t>
            </a:r>
            <a:r>
              <a:rPr lang="tr-TR" sz="1100" dirty="0" err="1"/>
              <a:t>Page</a:t>
            </a:r>
            <a:r>
              <a:rPr lang="tr-TR" sz="1100" dirty="0"/>
              <a:t>: Yetkisiz kullanıcıların görüntüleyebildiği seans listesinin görüntülendiği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12" name="Metin Yer Tutucusu 1">
            <a:extLst>
              <a:ext uri="{FF2B5EF4-FFF2-40B4-BE49-F238E27FC236}">
                <a16:creationId xmlns:a16="http://schemas.microsoft.com/office/drawing/2014/main" id="{CD7D0EDA-3000-A1A2-1295-A72590B7AE0C}"/>
              </a:ext>
            </a:extLst>
          </p:cNvPr>
          <p:cNvSpPr txBox="1">
            <a:spLocks/>
          </p:cNvSpPr>
          <p:nvPr/>
        </p:nvSpPr>
        <p:spPr>
          <a:xfrm>
            <a:off x="2803904" y="2759972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/>
              <a:t>Home </a:t>
            </a:r>
            <a:r>
              <a:rPr lang="tr-TR" sz="1100" dirty="0" err="1"/>
              <a:t>Page</a:t>
            </a:r>
            <a:r>
              <a:rPr lang="tr-TR" sz="1100" dirty="0"/>
              <a:t>: Vizyondaki filmlerin gösterildiği ana sayfa </a:t>
            </a:r>
            <a:r>
              <a:rPr lang="tr-TR" sz="1100" dirty="0" err="1"/>
              <a:t>componenti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13" name="Metin Yer Tutucusu 1">
            <a:extLst>
              <a:ext uri="{FF2B5EF4-FFF2-40B4-BE49-F238E27FC236}">
                <a16:creationId xmlns:a16="http://schemas.microsoft.com/office/drawing/2014/main" id="{95E4E734-76A7-6D9B-077C-8E5DE4B32344}"/>
              </a:ext>
            </a:extLst>
          </p:cNvPr>
          <p:cNvSpPr txBox="1">
            <a:spLocks/>
          </p:cNvSpPr>
          <p:nvPr/>
        </p:nvSpPr>
        <p:spPr>
          <a:xfrm>
            <a:off x="2803903" y="2952834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Login</a:t>
            </a:r>
            <a:r>
              <a:rPr lang="tr-TR" sz="1100" dirty="0"/>
              <a:t> </a:t>
            </a:r>
            <a:r>
              <a:rPr lang="tr-TR" sz="1100" dirty="0" err="1"/>
              <a:t>Page</a:t>
            </a:r>
            <a:r>
              <a:rPr lang="tr-TR" sz="1100" dirty="0"/>
              <a:t>: Kullanıcıların giriş aksiyonunu gerçekleştirdiği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15" name="Metin Yer Tutucusu 1">
            <a:extLst>
              <a:ext uri="{FF2B5EF4-FFF2-40B4-BE49-F238E27FC236}">
                <a16:creationId xmlns:a16="http://schemas.microsoft.com/office/drawing/2014/main" id="{B69F2615-527D-1DE9-7798-BAFDE5CF8B86}"/>
              </a:ext>
            </a:extLst>
          </p:cNvPr>
          <p:cNvSpPr txBox="1">
            <a:spLocks/>
          </p:cNvSpPr>
          <p:nvPr/>
        </p:nvSpPr>
        <p:spPr>
          <a:xfrm>
            <a:off x="2794532" y="3197195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/>
              <a:t>Movie </a:t>
            </a:r>
            <a:r>
              <a:rPr lang="tr-TR" sz="1100" dirty="0" err="1"/>
              <a:t>Detail</a:t>
            </a:r>
            <a:r>
              <a:rPr lang="tr-TR" sz="1100" dirty="0"/>
              <a:t> </a:t>
            </a:r>
            <a:r>
              <a:rPr lang="tr-TR" sz="1100" dirty="0" err="1"/>
              <a:t>Page</a:t>
            </a:r>
            <a:r>
              <a:rPr lang="tr-TR" sz="1100" dirty="0"/>
              <a:t>: Film detaylarının görüntülendiği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16" name="Metin Yer Tutucusu 1">
            <a:extLst>
              <a:ext uri="{FF2B5EF4-FFF2-40B4-BE49-F238E27FC236}">
                <a16:creationId xmlns:a16="http://schemas.microsoft.com/office/drawing/2014/main" id="{1BE58EB9-D69F-1B87-6D16-0C04FD4A723B}"/>
              </a:ext>
            </a:extLst>
          </p:cNvPr>
          <p:cNvSpPr txBox="1">
            <a:spLocks/>
          </p:cNvSpPr>
          <p:nvPr/>
        </p:nvSpPr>
        <p:spPr>
          <a:xfrm>
            <a:off x="2785161" y="3435442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/>
              <a:t>Movie Form: Film Ekleme aksiyonunun gerçekleştiği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17" name="Metin Yer Tutucusu 1">
            <a:extLst>
              <a:ext uri="{FF2B5EF4-FFF2-40B4-BE49-F238E27FC236}">
                <a16:creationId xmlns:a16="http://schemas.microsoft.com/office/drawing/2014/main" id="{E696F056-FF28-B322-F36D-0E4D8CF2C1DC}"/>
              </a:ext>
            </a:extLst>
          </p:cNvPr>
          <p:cNvSpPr txBox="1">
            <a:spLocks/>
          </p:cNvSpPr>
          <p:nvPr/>
        </p:nvSpPr>
        <p:spPr>
          <a:xfrm>
            <a:off x="2785160" y="3669960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/>
              <a:t>Movie </a:t>
            </a:r>
            <a:r>
              <a:rPr lang="tr-TR" sz="1100" dirty="0" err="1"/>
              <a:t>List</a:t>
            </a:r>
            <a:r>
              <a:rPr lang="tr-TR" sz="1100" dirty="0"/>
              <a:t> </a:t>
            </a:r>
            <a:r>
              <a:rPr lang="tr-TR" sz="1100" dirty="0" err="1"/>
              <a:t>Page</a:t>
            </a:r>
            <a:r>
              <a:rPr lang="tr-TR" sz="1100" dirty="0"/>
              <a:t>: Sistemdeki kayıtlı filmlerin listelendiği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18" name="Metin Yer Tutucusu 1">
            <a:extLst>
              <a:ext uri="{FF2B5EF4-FFF2-40B4-BE49-F238E27FC236}">
                <a16:creationId xmlns:a16="http://schemas.microsoft.com/office/drawing/2014/main" id="{772B0B0B-AE23-7711-689E-FBF5925C8AF5}"/>
              </a:ext>
            </a:extLst>
          </p:cNvPr>
          <p:cNvSpPr txBox="1">
            <a:spLocks/>
          </p:cNvSpPr>
          <p:nvPr/>
        </p:nvSpPr>
        <p:spPr>
          <a:xfrm>
            <a:off x="2785160" y="3875518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Purchase</a:t>
            </a:r>
            <a:r>
              <a:rPr lang="tr-TR" sz="1100" dirty="0"/>
              <a:t> </a:t>
            </a:r>
            <a:r>
              <a:rPr lang="tr-TR" sz="1100" dirty="0" err="1"/>
              <a:t>Page</a:t>
            </a:r>
            <a:r>
              <a:rPr lang="tr-TR" sz="1100" dirty="0"/>
              <a:t>: Satın alım işleminin gerçekleştirildiği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19" name="Metin Yer Tutucusu 1">
            <a:extLst>
              <a:ext uri="{FF2B5EF4-FFF2-40B4-BE49-F238E27FC236}">
                <a16:creationId xmlns:a16="http://schemas.microsoft.com/office/drawing/2014/main" id="{BAA4A263-9864-30C6-BD3F-77C07B4CAC1B}"/>
              </a:ext>
            </a:extLst>
          </p:cNvPr>
          <p:cNvSpPr txBox="1">
            <a:spLocks/>
          </p:cNvSpPr>
          <p:nvPr/>
        </p:nvSpPr>
        <p:spPr>
          <a:xfrm>
            <a:off x="2785160" y="4118697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Session</a:t>
            </a:r>
            <a:r>
              <a:rPr lang="tr-TR" sz="1100" dirty="0"/>
              <a:t> Form </a:t>
            </a:r>
            <a:r>
              <a:rPr lang="tr-TR" sz="1100" dirty="0" err="1"/>
              <a:t>Page</a:t>
            </a:r>
            <a:r>
              <a:rPr lang="tr-TR" sz="1100" dirty="0"/>
              <a:t>: Yeni seans ekleme işleminin gerçekleştiği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20" name="Metin Yer Tutucusu 1">
            <a:extLst>
              <a:ext uri="{FF2B5EF4-FFF2-40B4-BE49-F238E27FC236}">
                <a16:creationId xmlns:a16="http://schemas.microsoft.com/office/drawing/2014/main" id="{CCACE7FC-ED53-A94F-CB63-894DFA184B2E}"/>
              </a:ext>
            </a:extLst>
          </p:cNvPr>
          <p:cNvSpPr txBox="1">
            <a:spLocks/>
          </p:cNvSpPr>
          <p:nvPr/>
        </p:nvSpPr>
        <p:spPr>
          <a:xfrm>
            <a:off x="2785159" y="4358015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Session</a:t>
            </a:r>
            <a:r>
              <a:rPr lang="tr-TR" sz="1100" dirty="0"/>
              <a:t> </a:t>
            </a:r>
            <a:r>
              <a:rPr lang="tr-TR" sz="1100" dirty="0" err="1"/>
              <a:t>List</a:t>
            </a:r>
            <a:r>
              <a:rPr lang="tr-TR" sz="1100" dirty="0"/>
              <a:t> </a:t>
            </a:r>
            <a:r>
              <a:rPr lang="tr-TR" sz="1100" dirty="0" err="1"/>
              <a:t>Page:Sistemdeki</a:t>
            </a:r>
            <a:r>
              <a:rPr lang="tr-TR" sz="1100" dirty="0"/>
              <a:t> kayıtlı seansların listelendiği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21" name="Metin Yer Tutucusu 1">
            <a:extLst>
              <a:ext uri="{FF2B5EF4-FFF2-40B4-BE49-F238E27FC236}">
                <a16:creationId xmlns:a16="http://schemas.microsoft.com/office/drawing/2014/main" id="{489E9D81-8110-909F-28CE-2924B1DCB41D}"/>
              </a:ext>
            </a:extLst>
          </p:cNvPr>
          <p:cNvSpPr txBox="1">
            <a:spLocks/>
          </p:cNvSpPr>
          <p:nvPr/>
        </p:nvSpPr>
        <p:spPr>
          <a:xfrm>
            <a:off x="2785158" y="4592533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Sign</a:t>
            </a:r>
            <a:r>
              <a:rPr lang="tr-TR" sz="1100" dirty="0"/>
              <a:t> </a:t>
            </a:r>
            <a:r>
              <a:rPr lang="tr-TR" sz="1100" dirty="0" err="1"/>
              <a:t>Up</a:t>
            </a:r>
            <a:r>
              <a:rPr lang="tr-TR" sz="1100" dirty="0"/>
              <a:t> </a:t>
            </a:r>
            <a:r>
              <a:rPr lang="tr-TR" sz="1100" dirty="0" err="1"/>
              <a:t>Page</a:t>
            </a:r>
            <a:r>
              <a:rPr lang="tr-TR" sz="1100" dirty="0"/>
              <a:t> : Üye kaydı işlemlerinin gerçekleştirildiği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22" name="Metin Yer Tutucusu 1">
            <a:extLst>
              <a:ext uri="{FF2B5EF4-FFF2-40B4-BE49-F238E27FC236}">
                <a16:creationId xmlns:a16="http://schemas.microsoft.com/office/drawing/2014/main" id="{9789F0AB-34B7-B6A8-A0A2-B66EBD0D7CCD}"/>
              </a:ext>
            </a:extLst>
          </p:cNvPr>
          <p:cNvSpPr txBox="1">
            <a:spLocks/>
          </p:cNvSpPr>
          <p:nvPr/>
        </p:nvSpPr>
        <p:spPr>
          <a:xfrm>
            <a:off x="2785157" y="4807136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Theatre</a:t>
            </a:r>
            <a:r>
              <a:rPr lang="tr-TR" sz="1100" dirty="0"/>
              <a:t> </a:t>
            </a:r>
            <a:r>
              <a:rPr lang="tr-TR" sz="1100" dirty="0" err="1"/>
              <a:t>Detail</a:t>
            </a:r>
            <a:r>
              <a:rPr lang="tr-TR" sz="1100" dirty="0"/>
              <a:t> </a:t>
            </a:r>
            <a:r>
              <a:rPr lang="tr-TR" sz="1100" dirty="0" err="1"/>
              <a:t>Page</a:t>
            </a:r>
            <a:r>
              <a:rPr lang="tr-TR" sz="1100" dirty="0"/>
              <a:t>: Salon detaylarının ve o salona kayıtlı seansların listesini tutan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23" name="Metin Yer Tutucusu 1">
            <a:extLst>
              <a:ext uri="{FF2B5EF4-FFF2-40B4-BE49-F238E27FC236}">
                <a16:creationId xmlns:a16="http://schemas.microsoft.com/office/drawing/2014/main" id="{578038C0-D88A-C6F9-5B8B-9DF76B7827A1}"/>
              </a:ext>
            </a:extLst>
          </p:cNvPr>
          <p:cNvSpPr txBox="1">
            <a:spLocks/>
          </p:cNvSpPr>
          <p:nvPr/>
        </p:nvSpPr>
        <p:spPr>
          <a:xfrm>
            <a:off x="2785157" y="5050315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Theatre</a:t>
            </a:r>
            <a:r>
              <a:rPr lang="tr-TR" sz="1100" dirty="0"/>
              <a:t> Form </a:t>
            </a:r>
            <a:r>
              <a:rPr lang="tr-TR" sz="1100" dirty="0" err="1"/>
              <a:t>Page</a:t>
            </a:r>
            <a:r>
              <a:rPr lang="tr-TR" sz="1100" dirty="0"/>
              <a:t>: Yeni salon ekleme işleminin gerçekleştirildiği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24" name="Metin Yer Tutucusu 1">
            <a:extLst>
              <a:ext uri="{FF2B5EF4-FFF2-40B4-BE49-F238E27FC236}">
                <a16:creationId xmlns:a16="http://schemas.microsoft.com/office/drawing/2014/main" id="{4B186BA0-C169-52BC-91C3-4DDFBE784738}"/>
              </a:ext>
            </a:extLst>
          </p:cNvPr>
          <p:cNvSpPr txBox="1">
            <a:spLocks/>
          </p:cNvSpPr>
          <p:nvPr/>
        </p:nvSpPr>
        <p:spPr>
          <a:xfrm>
            <a:off x="2785157" y="5309548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Theatre</a:t>
            </a:r>
            <a:r>
              <a:rPr lang="tr-TR" sz="1100" dirty="0"/>
              <a:t> </a:t>
            </a:r>
            <a:r>
              <a:rPr lang="tr-TR" sz="1100" dirty="0" err="1"/>
              <a:t>List</a:t>
            </a:r>
            <a:r>
              <a:rPr lang="tr-TR" sz="1100" dirty="0"/>
              <a:t> </a:t>
            </a:r>
            <a:r>
              <a:rPr lang="tr-TR" sz="1100" dirty="0" err="1"/>
              <a:t>Page</a:t>
            </a:r>
            <a:r>
              <a:rPr lang="tr-TR" sz="1100" dirty="0"/>
              <a:t>: Sistemdeki kayıtlı salonların listelendiği </a:t>
            </a:r>
            <a:r>
              <a:rPr lang="tr-TR" sz="1100" dirty="0" err="1"/>
              <a:t>component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  <p:sp>
        <p:nvSpPr>
          <p:cNvPr id="26" name="Metin Yer Tutucusu 1">
            <a:extLst>
              <a:ext uri="{FF2B5EF4-FFF2-40B4-BE49-F238E27FC236}">
                <a16:creationId xmlns:a16="http://schemas.microsoft.com/office/drawing/2014/main" id="{8454F819-4039-43A7-1488-D5D182D59536}"/>
              </a:ext>
            </a:extLst>
          </p:cNvPr>
          <p:cNvSpPr txBox="1">
            <a:spLocks/>
          </p:cNvSpPr>
          <p:nvPr/>
        </p:nvSpPr>
        <p:spPr>
          <a:xfrm>
            <a:off x="2785156" y="5521005"/>
            <a:ext cx="7447369" cy="49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100" dirty="0" err="1"/>
              <a:t>Topbar</a:t>
            </a:r>
            <a:r>
              <a:rPr lang="tr-TR" sz="1100" dirty="0"/>
              <a:t> Component: </a:t>
            </a:r>
            <a:r>
              <a:rPr lang="tr-TR" sz="1100" dirty="0" err="1"/>
              <a:t>Componentler</a:t>
            </a:r>
            <a:r>
              <a:rPr lang="tr-TR" sz="1100" dirty="0"/>
              <a:t> arası yönlendirmeyi kolaylaştıran </a:t>
            </a:r>
            <a:r>
              <a:rPr lang="tr-TR" sz="1100" dirty="0" err="1"/>
              <a:t>navigation</a:t>
            </a:r>
            <a:r>
              <a:rPr lang="tr-TR" sz="1100" dirty="0"/>
              <a:t> bar </a:t>
            </a:r>
            <a:r>
              <a:rPr lang="tr-TR" sz="1100" dirty="0" err="1"/>
              <a:t>componenti</a:t>
            </a:r>
            <a:r>
              <a:rPr lang="tr-TR" sz="1100" dirty="0"/>
              <a:t>.</a:t>
            </a:r>
          </a:p>
          <a:p>
            <a:endParaRPr lang="tr-TR" sz="1100" dirty="0"/>
          </a:p>
        </p:txBody>
      </p:sp>
    </p:spTree>
    <p:extLst>
      <p:ext uri="{BB962C8B-B14F-4D97-AF65-F5344CB8AC3E}">
        <p14:creationId xmlns:p14="http://schemas.microsoft.com/office/powerpoint/2010/main" val="1659961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 err="1"/>
              <a:t>Navigation</a:t>
            </a:r>
            <a:r>
              <a:rPr lang="tr-TR" dirty="0"/>
              <a:t> bar </a:t>
            </a:r>
            <a:r>
              <a:rPr lang="tr-TR" dirty="0" err="1"/>
              <a:t>componentinin</a:t>
            </a:r>
            <a:r>
              <a:rPr lang="tr-TR" dirty="0"/>
              <a:t> bazı kodları: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8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1D35C4D-5F3E-D592-F457-C728C57C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13" y="1997519"/>
            <a:ext cx="3330810" cy="4410381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9890790-B3DE-7D8F-7798-4A51B388C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311" y="1979249"/>
            <a:ext cx="2399161" cy="442423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C6AB302-4FB1-E3FF-2931-45855252E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86" y="1979249"/>
            <a:ext cx="3859582" cy="437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66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tr-TR" sz="3600" dirty="0"/>
              <a:t>Proje Kodları</a:t>
            </a:r>
          </a:p>
        </p:txBody>
      </p:sp>
      <p:sp>
        <p:nvSpPr>
          <p:cNvPr id="2" name="Metin Yer Tutucusu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513" y="1487066"/>
            <a:ext cx="11010787" cy="3398837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Seans </a:t>
            </a:r>
            <a:r>
              <a:rPr lang="tr-TR" dirty="0" err="1"/>
              <a:t>component’lerinin</a:t>
            </a:r>
            <a:r>
              <a:rPr lang="tr-TR" dirty="0"/>
              <a:t> kodlarının bazı kısımları</a:t>
            </a:r>
          </a:p>
          <a:p>
            <a:pPr rtl="0"/>
            <a:endParaRPr lang="tr-TR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tr-TR" smtClean="0"/>
              <a:pPr rtl="0"/>
              <a:t>9</a:t>
            </a:fld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1AD3FED-40C9-F5FA-D185-03FD5C81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70" y="1997519"/>
            <a:ext cx="3090818" cy="4589893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D3B0B96-CC42-BCCE-E9C8-C897E32B9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300" y="1997518"/>
            <a:ext cx="2914177" cy="458989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4ED67D1-37EF-C4F3-0375-15C27907A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090" y="474415"/>
            <a:ext cx="3661397" cy="611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25277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279_TF16411245_Win32.potx" id="{D6AFD08F-6E84-4E3B-9009-A480F90E4798}" vid="{2C59A200-1DC3-4037-BD77-CAC24813751E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{6D5B43E0-05D6-4D87-B712-4DFF9CB4E83D}tf16411245_win32</Template>
  <TotalTime>154</TotalTime>
  <Words>413</Words>
  <Application>Microsoft Office PowerPoint</Application>
  <PresentationFormat>Geniş ekran</PresentationFormat>
  <Paragraphs>97</Paragraphs>
  <Slides>17</Slides>
  <Notes>17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1" baseType="lpstr">
      <vt:lpstr>Arial</vt:lpstr>
      <vt:lpstr>Biome Light</vt:lpstr>
      <vt:lpstr>Calibri</vt:lpstr>
      <vt:lpstr>Ofis Teması</vt:lpstr>
      <vt:lpstr>Cinema Booking</vt:lpstr>
      <vt:lpstr>Projenin Tanımı</vt:lpstr>
      <vt:lpstr>Projede Kullanılan Teknolojiler</vt:lpstr>
      <vt:lpstr>Projedeki Aksiyonlar</vt:lpstr>
      <vt:lpstr>Proje Kodları</vt:lpstr>
      <vt:lpstr>Proje Kodları</vt:lpstr>
      <vt:lpstr>Proje Kodları</vt:lpstr>
      <vt:lpstr>Proje Kodları</vt:lpstr>
      <vt:lpstr>Proje Kodları</vt:lpstr>
      <vt:lpstr>Proje Kodları</vt:lpstr>
      <vt:lpstr>Proje Kodları</vt:lpstr>
      <vt:lpstr>Proje Kodları</vt:lpstr>
      <vt:lpstr>Proje Kodları</vt:lpstr>
      <vt:lpstr>Proje Kodları</vt:lpstr>
      <vt:lpstr>Proje Kodları</vt:lpstr>
      <vt:lpstr>Proje Kodları</vt:lpstr>
      <vt:lpstr>Proje Demosu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Cinema-booking</dc:title>
  <dc:creator>OZAN KOÇALİ</dc:creator>
  <cp:lastModifiedBy>OZAN KOÇALİ</cp:lastModifiedBy>
  <cp:revision>2</cp:revision>
  <dcterms:created xsi:type="dcterms:W3CDTF">2022-06-08T14:00:58Z</dcterms:created>
  <dcterms:modified xsi:type="dcterms:W3CDTF">2022-06-08T20:23:24Z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